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Source Han Sans KR Bold" charset="1" panose="020B0800000000000000"/>
      <p:regular r:id="rId14"/>
    </p:embeddedFont>
    <p:embeddedFont>
      <p:font typeface="Raleway" charset="1" panose="00000000000000000000"/>
      <p:regular r:id="rId15"/>
    </p:embeddedFont>
    <p:embeddedFont>
      <p:font typeface="Source Han Sans KR" charset="1" panose="020B04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84105" y="3486258"/>
            <a:ext cx="5119789" cy="1223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b="true" sz="7197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Order Rush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443639" y="4959242"/>
            <a:ext cx="3400723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게임 프로그래밍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18575"/>
            <a:ext cx="209550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2021563029박상민</a:t>
            </a:r>
          </a:p>
        </p:txBody>
      </p:sp>
      <p:sp>
        <p:nvSpPr>
          <p:cNvPr name="AutoShape 5" id="5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364317" y="2062062"/>
            <a:ext cx="7679437" cy="7364618"/>
            <a:chOff x="0" y="0"/>
            <a:chExt cx="2022568" cy="193965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22568" cy="1939653"/>
            </a:xfrm>
            <a:custGeom>
              <a:avLst/>
              <a:gdLst/>
              <a:ahLst/>
              <a:cxnLst/>
              <a:rect r="r" b="b" t="t" l="l"/>
              <a:pathLst>
                <a:path h="1939653" w="2022568">
                  <a:moveTo>
                    <a:pt x="0" y="0"/>
                  </a:moveTo>
                  <a:lnTo>
                    <a:pt x="2022568" y="0"/>
                  </a:lnTo>
                  <a:lnTo>
                    <a:pt x="2022568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22568" cy="19777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44246" y="2062062"/>
            <a:ext cx="7679437" cy="7364618"/>
            <a:chOff x="0" y="0"/>
            <a:chExt cx="2022568" cy="193965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22568" cy="1939653"/>
            </a:xfrm>
            <a:custGeom>
              <a:avLst/>
              <a:gdLst/>
              <a:ahLst/>
              <a:cxnLst/>
              <a:rect r="r" b="b" t="t" l="l"/>
              <a:pathLst>
                <a:path h="1939653" w="2022568">
                  <a:moveTo>
                    <a:pt x="0" y="0"/>
                  </a:moveTo>
                  <a:lnTo>
                    <a:pt x="2022568" y="0"/>
                  </a:lnTo>
                  <a:lnTo>
                    <a:pt x="2022568" y="1939653"/>
                  </a:lnTo>
                  <a:lnTo>
                    <a:pt x="0" y="19396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022568" cy="19777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080050" y="6989629"/>
            <a:ext cx="2247971" cy="698372"/>
            <a:chOff x="0" y="0"/>
            <a:chExt cx="592058" cy="1839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959979" y="6973413"/>
            <a:ext cx="2247971" cy="698372"/>
            <a:chOff x="0" y="0"/>
            <a:chExt cx="592058" cy="1839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940075" y="2225687"/>
            <a:ext cx="6527921" cy="4585865"/>
          </a:xfrm>
          <a:custGeom>
            <a:avLst/>
            <a:gdLst/>
            <a:ahLst/>
            <a:cxnLst/>
            <a:rect r="r" b="b" t="t" l="l"/>
            <a:pathLst>
              <a:path h="4585865" w="6527921">
                <a:moveTo>
                  <a:pt x="0" y="0"/>
                </a:moveTo>
                <a:lnTo>
                  <a:pt x="6527921" y="0"/>
                </a:lnTo>
                <a:lnTo>
                  <a:pt x="6527921" y="4585865"/>
                </a:lnTo>
                <a:lnTo>
                  <a:pt x="0" y="45858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874362" y="2401912"/>
            <a:ext cx="6308436" cy="4233414"/>
          </a:xfrm>
          <a:custGeom>
            <a:avLst/>
            <a:gdLst/>
            <a:ahLst/>
            <a:cxnLst/>
            <a:rect r="r" b="b" t="t" l="l"/>
            <a:pathLst>
              <a:path h="4233414" w="6308436">
                <a:moveTo>
                  <a:pt x="0" y="0"/>
                </a:moveTo>
                <a:lnTo>
                  <a:pt x="6308436" y="0"/>
                </a:lnTo>
                <a:lnTo>
                  <a:pt x="6308436" y="4233415"/>
                </a:lnTo>
                <a:lnTo>
                  <a:pt x="0" y="4233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2429385" y="7129329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게임 화면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09314" y="7087648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처음 화면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23832" y="765070"/>
            <a:ext cx="2514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 게임의 문제점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985131" y="7808928"/>
            <a:ext cx="619766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 제목, 간단한 설명이 적혀있지만 단조로움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105202" y="7808928"/>
            <a:ext cx="619766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불친절한 게임 화면, 불친절한 UI, 부족한 컨텐츠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8020015" y="1028700"/>
            <a:ext cx="2247971" cy="698372"/>
            <a:chOff x="0" y="0"/>
            <a:chExt cx="592058" cy="18393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8369350" y="1142936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8-5-1.cpp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59239" y="3140705"/>
            <a:ext cx="8220168" cy="6117595"/>
          </a:xfrm>
          <a:custGeom>
            <a:avLst/>
            <a:gdLst/>
            <a:ahLst/>
            <a:cxnLst/>
            <a:rect r="r" b="b" t="t" l="l"/>
            <a:pathLst>
              <a:path h="6117595" w="8220168">
                <a:moveTo>
                  <a:pt x="0" y="0"/>
                </a:moveTo>
                <a:lnTo>
                  <a:pt x="8220168" y="0"/>
                </a:lnTo>
                <a:lnTo>
                  <a:pt x="8220168" y="6117595"/>
                </a:lnTo>
                <a:lnTo>
                  <a:pt x="0" y="61175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222210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새로운 게임 제작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410011" y="4481842"/>
            <a:ext cx="8629077" cy="3518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Order Rush를 소개합니다!</a:t>
            </a: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 게임은 총 1단계부터 61단계까지 있으며 8X8바둑판 위에서 게임이 시작됩니다.</a:t>
            </a: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N단계에 N+3개의 목표물이 있고</a:t>
            </a: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목표물에는 1~N+3의 숫자가 부여되어있습니다.</a:t>
            </a: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시간내에 1부터 순차적으로 모든 숫자를 쏘면 끝나는 게임입니다.</a:t>
            </a: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총알은 N+4개의 총알이 있으며 숫자를 다 없애기전에 시간이 다 가거나 총알을 다 쓰면</a:t>
            </a: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게임이 끝납니다.</a:t>
            </a:r>
          </a:p>
          <a:p>
            <a:pPr algn="l">
              <a:lnSpc>
                <a:spcPts val="2781"/>
              </a:lnSpc>
            </a:pPr>
          </a:p>
          <a:p>
            <a:pPr algn="l">
              <a:lnSpc>
                <a:spcPts val="2781"/>
              </a:lnSpc>
            </a:pPr>
            <a:r>
              <a:rPr lang="en-US" sz="185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목표를 쏠 플레이어는 방향키로 움직이고, 스페이스바를 이용해 총알을 쏠수있습니다.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83902" y="2223291"/>
            <a:ext cx="16920196" cy="7082634"/>
            <a:chOff x="0" y="0"/>
            <a:chExt cx="4456348" cy="186538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456348" cy="1865385"/>
            </a:xfrm>
            <a:custGeom>
              <a:avLst/>
              <a:gdLst/>
              <a:ahLst/>
              <a:cxnLst/>
              <a:rect r="r" b="b" t="t" l="l"/>
              <a:pathLst>
                <a:path h="1865385" w="4456348">
                  <a:moveTo>
                    <a:pt x="0" y="0"/>
                  </a:moveTo>
                  <a:lnTo>
                    <a:pt x="4456348" y="0"/>
                  </a:lnTo>
                  <a:lnTo>
                    <a:pt x="4456348" y="1865385"/>
                  </a:lnTo>
                  <a:lnTo>
                    <a:pt x="0" y="18653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456348" cy="19034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889470" y="1187345"/>
            <a:ext cx="2509060" cy="698372"/>
            <a:chOff x="0" y="0"/>
            <a:chExt cx="660822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0822" cy="183933"/>
            </a:xfrm>
            <a:custGeom>
              <a:avLst/>
              <a:gdLst/>
              <a:ahLst/>
              <a:cxnLst/>
              <a:rect r="r" b="b" t="t" l="l"/>
              <a:pathLst>
                <a:path h="183933" w="660822">
                  <a:moveTo>
                    <a:pt x="91967" y="0"/>
                  </a:moveTo>
                  <a:lnTo>
                    <a:pt x="568856" y="0"/>
                  </a:lnTo>
                  <a:cubicBezTo>
                    <a:pt x="593247" y="0"/>
                    <a:pt x="616639" y="9689"/>
                    <a:pt x="633886" y="26936"/>
                  </a:cubicBezTo>
                  <a:cubicBezTo>
                    <a:pt x="651133" y="44184"/>
                    <a:pt x="660822" y="67576"/>
                    <a:pt x="660822" y="91967"/>
                  </a:cubicBezTo>
                  <a:lnTo>
                    <a:pt x="660822" y="91967"/>
                  </a:lnTo>
                  <a:cubicBezTo>
                    <a:pt x="660822" y="116358"/>
                    <a:pt x="651133" y="139750"/>
                    <a:pt x="633886" y="156997"/>
                  </a:cubicBezTo>
                  <a:cubicBezTo>
                    <a:pt x="616639" y="174244"/>
                    <a:pt x="593247" y="183933"/>
                    <a:pt x="568856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60822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820834" y="5756891"/>
            <a:ext cx="6950688" cy="3501409"/>
          </a:xfrm>
          <a:custGeom>
            <a:avLst/>
            <a:gdLst/>
            <a:ahLst/>
            <a:cxnLst/>
            <a:rect r="r" b="b" t="t" l="l"/>
            <a:pathLst>
              <a:path h="3501409" w="6950688">
                <a:moveTo>
                  <a:pt x="0" y="0"/>
                </a:moveTo>
                <a:lnTo>
                  <a:pt x="6950688" y="0"/>
                </a:lnTo>
                <a:lnTo>
                  <a:pt x="6950688" y="3501409"/>
                </a:lnTo>
                <a:lnTo>
                  <a:pt x="0" y="35014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83902" y="6126345"/>
            <a:ext cx="5979865" cy="3131955"/>
          </a:xfrm>
          <a:custGeom>
            <a:avLst/>
            <a:gdLst/>
            <a:ahLst/>
            <a:cxnLst/>
            <a:rect r="r" b="b" t="t" l="l"/>
            <a:pathLst>
              <a:path h="3131955" w="5979865">
                <a:moveTo>
                  <a:pt x="0" y="0"/>
                </a:moveTo>
                <a:lnTo>
                  <a:pt x="5979866" y="0"/>
                </a:lnTo>
                <a:lnTo>
                  <a:pt x="5979866" y="3131955"/>
                </a:lnTo>
                <a:lnTo>
                  <a:pt x="0" y="31319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713165" y="2260134"/>
            <a:ext cx="7890932" cy="2091097"/>
          </a:xfrm>
          <a:custGeom>
            <a:avLst/>
            <a:gdLst/>
            <a:ahLst/>
            <a:cxnLst/>
            <a:rect r="r" b="b" t="t" l="l"/>
            <a:pathLst>
              <a:path h="2091097" w="7890932">
                <a:moveTo>
                  <a:pt x="0" y="0"/>
                </a:moveTo>
                <a:lnTo>
                  <a:pt x="7890933" y="0"/>
                </a:lnTo>
                <a:lnTo>
                  <a:pt x="7890933" y="2091097"/>
                </a:lnTo>
                <a:lnTo>
                  <a:pt x="0" y="20910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83902" y="2223291"/>
            <a:ext cx="6615840" cy="2801395"/>
          </a:xfrm>
          <a:custGeom>
            <a:avLst/>
            <a:gdLst/>
            <a:ahLst/>
            <a:cxnLst/>
            <a:rect r="r" b="b" t="t" l="l"/>
            <a:pathLst>
              <a:path h="2801395" w="6615840">
                <a:moveTo>
                  <a:pt x="0" y="0"/>
                </a:moveTo>
                <a:lnTo>
                  <a:pt x="6615840" y="0"/>
                </a:lnTo>
                <a:lnTo>
                  <a:pt x="6615840" y="2801394"/>
                </a:lnTo>
                <a:lnTo>
                  <a:pt x="0" y="28013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369350" y="1301581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아스키 아트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3832" y="765070"/>
            <a:ext cx="365690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처음 화면 및 종료 화면 개선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6116015" y="4006186"/>
            <a:ext cx="4704818" cy="3501409"/>
          </a:xfrm>
          <a:custGeom>
            <a:avLst/>
            <a:gdLst/>
            <a:ahLst/>
            <a:cxnLst/>
            <a:rect r="r" b="b" t="t" l="l"/>
            <a:pathLst>
              <a:path h="3501409" w="4704818">
                <a:moveTo>
                  <a:pt x="0" y="0"/>
                </a:moveTo>
                <a:lnTo>
                  <a:pt x="4704819" y="0"/>
                </a:lnTo>
                <a:lnTo>
                  <a:pt x="4704819" y="3501409"/>
                </a:lnTo>
                <a:lnTo>
                  <a:pt x="0" y="35014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302306" y="2175666"/>
            <a:ext cx="6819393" cy="7251014"/>
            <a:chOff x="0" y="0"/>
            <a:chExt cx="1796054" cy="190973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96054" cy="1909732"/>
            </a:xfrm>
            <a:custGeom>
              <a:avLst/>
              <a:gdLst/>
              <a:ahLst/>
              <a:cxnLst/>
              <a:rect r="r" b="b" t="t" l="l"/>
              <a:pathLst>
                <a:path h="1909732" w="1796054">
                  <a:moveTo>
                    <a:pt x="0" y="0"/>
                  </a:moveTo>
                  <a:lnTo>
                    <a:pt x="1796054" y="0"/>
                  </a:lnTo>
                  <a:lnTo>
                    <a:pt x="1796054" y="1909732"/>
                  </a:lnTo>
                  <a:lnTo>
                    <a:pt x="0" y="19097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96054" cy="1947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588018" y="2741050"/>
            <a:ext cx="2247971" cy="698372"/>
            <a:chOff x="0" y="0"/>
            <a:chExt cx="592058" cy="183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165686" y="2175666"/>
            <a:ext cx="6819393" cy="7251014"/>
            <a:chOff x="0" y="0"/>
            <a:chExt cx="1796054" cy="190973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96054" cy="1909732"/>
            </a:xfrm>
            <a:custGeom>
              <a:avLst/>
              <a:gdLst/>
              <a:ahLst/>
              <a:cxnLst/>
              <a:rect r="r" b="b" t="t" l="l"/>
              <a:pathLst>
                <a:path h="1909732" w="1796054">
                  <a:moveTo>
                    <a:pt x="0" y="0"/>
                  </a:moveTo>
                  <a:lnTo>
                    <a:pt x="1796054" y="0"/>
                  </a:lnTo>
                  <a:lnTo>
                    <a:pt x="1796054" y="1909732"/>
                  </a:lnTo>
                  <a:lnTo>
                    <a:pt x="0" y="190973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090807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796054" cy="19478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2451397" y="2741050"/>
            <a:ext cx="2247971" cy="698372"/>
            <a:chOff x="0" y="0"/>
            <a:chExt cx="592058" cy="18393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92058" cy="183933"/>
            </a:xfrm>
            <a:custGeom>
              <a:avLst/>
              <a:gdLst/>
              <a:ahLst/>
              <a:cxnLst/>
              <a:rect r="r" b="b" t="t" l="l"/>
              <a:pathLst>
                <a:path h="183933" w="592058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90807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11874799" y="4124883"/>
            <a:ext cx="3401167" cy="3352579"/>
          </a:xfrm>
          <a:custGeom>
            <a:avLst/>
            <a:gdLst/>
            <a:ahLst/>
            <a:cxnLst/>
            <a:rect r="r" b="b" t="t" l="l"/>
            <a:pathLst>
              <a:path h="3352579" w="3401167">
                <a:moveTo>
                  <a:pt x="0" y="0"/>
                </a:moveTo>
                <a:lnTo>
                  <a:pt x="3401167" y="0"/>
                </a:lnTo>
                <a:lnTo>
                  <a:pt x="3401167" y="3352579"/>
                </a:lnTo>
                <a:lnTo>
                  <a:pt x="0" y="33525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581814" y="3991172"/>
            <a:ext cx="4260379" cy="2564117"/>
          </a:xfrm>
          <a:custGeom>
            <a:avLst/>
            <a:gdLst/>
            <a:ahLst/>
            <a:cxnLst/>
            <a:rect r="r" b="b" t="t" l="l"/>
            <a:pathLst>
              <a:path h="2564117" w="4260379">
                <a:moveTo>
                  <a:pt x="0" y="0"/>
                </a:moveTo>
                <a:lnTo>
                  <a:pt x="4260378" y="0"/>
                </a:lnTo>
                <a:lnTo>
                  <a:pt x="4260378" y="2564116"/>
                </a:lnTo>
                <a:lnTo>
                  <a:pt x="0" y="25641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923832" y="765070"/>
            <a:ext cx="92630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UI개선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937353" y="2855286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기존UI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00732" y="2855286"/>
            <a:ext cx="154930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바꾼UI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69350" y="5423348"/>
            <a:ext cx="1549301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23832" y="3112016"/>
            <a:ext cx="8115300" cy="4062968"/>
          </a:xfrm>
          <a:custGeom>
            <a:avLst/>
            <a:gdLst/>
            <a:ahLst/>
            <a:cxnLst/>
            <a:rect r="r" b="b" t="t" l="l"/>
            <a:pathLst>
              <a:path h="4062968" w="8115300">
                <a:moveTo>
                  <a:pt x="0" y="0"/>
                </a:moveTo>
                <a:lnTo>
                  <a:pt x="8115300" y="0"/>
                </a:lnTo>
                <a:lnTo>
                  <a:pt x="8115300" y="4062968"/>
                </a:lnTo>
                <a:lnTo>
                  <a:pt x="0" y="40629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23832" y="765070"/>
            <a:ext cx="154910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컨텐츠 개선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666911" y="2623776"/>
            <a:ext cx="7592389" cy="5039448"/>
          </a:xfrm>
          <a:custGeom>
            <a:avLst/>
            <a:gdLst/>
            <a:ahLst/>
            <a:cxnLst/>
            <a:rect r="r" b="b" t="t" l="l"/>
            <a:pathLst>
              <a:path h="5039448" w="7592389">
                <a:moveTo>
                  <a:pt x="0" y="0"/>
                </a:moveTo>
                <a:lnTo>
                  <a:pt x="7592389" y="0"/>
                </a:lnTo>
                <a:lnTo>
                  <a:pt x="7592389" y="5039448"/>
                </a:lnTo>
                <a:lnTo>
                  <a:pt x="0" y="50394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cap="flat" w="38100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20716" y="1871840"/>
            <a:ext cx="5641800" cy="6356958"/>
          </a:xfrm>
          <a:custGeom>
            <a:avLst/>
            <a:gdLst/>
            <a:ahLst/>
            <a:cxnLst/>
            <a:rect r="r" b="b" t="t" l="l"/>
            <a:pathLst>
              <a:path h="6356958" w="5641800">
                <a:moveTo>
                  <a:pt x="0" y="0"/>
                </a:moveTo>
                <a:lnTo>
                  <a:pt x="5641801" y="0"/>
                </a:lnTo>
                <a:lnTo>
                  <a:pt x="5641801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35238" y="8498101"/>
            <a:ext cx="5012758" cy="1237008"/>
          </a:xfrm>
          <a:custGeom>
            <a:avLst/>
            <a:gdLst/>
            <a:ahLst/>
            <a:cxnLst/>
            <a:rect r="r" b="b" t="t" l="l"/>
            <a:pathLst>
              <a:path h="1237008" w="5012758">
                <a:moveTo>
                  <a:pt x="0" y="0"/>
                </a:moveTo>
                <a:lnTo>
                  <a:pt x="5012757" y="0"/>
                </a:lnTo>
                <a:lnTo>
                  <a:pt x="5012757" y="1237008"/>
                </a:lnTo>
                <a:lnTo>
                  <a:pt x="0" y="12370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23832" y="765070"/>
            <a:ext cx="2514104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숫자 배치 알고리즘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95342" y="1280391"/>
            <a:ext cx="10740034" cy="4144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배치는 init_targets_monotone()함수에서 실행되며</a:t>
            </a: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단조 하강(monotone decreasing)형태의 알고리즘 입니다.</a:t>
            </a:r>
          </a:p>
          <a:p>
            <a:pPr algn="l">
              <a:lnSpc>
                <a:spcPts val="3276"/>
              </a:lnSpc>
            </a:pP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숫자 배치 알고리즘은 y값(줄)을 먼저 정한 뒤, 해당 줄에서 x를 랜덤으로 돌려 빈칸을 찾아 </a:t>
            </a: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숫자를 배치합니다. 1은 가장 큰 y(맨 아래줄)에 배치되고, 2는 그와 같은 줄이거나 더 위쪽 줄에 랜덤으로 배치됩니다.</a:t>
            </a:r>
          </a:p>
          <a:p>
            <a:pPr algn="l">
              <a:lnSpc>
                <a:spcPts val="3276"/>
              </a:lnSpc>
            </a:pP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이때 61단계의 경우 64개의 칸 모두 목표물이 나와야하기 때문에  수용량 가드가 필요합니다.</a:t>
            </a: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수용량 가드는 64+7(목표)/8(최대행)을 해서 나오는 값으로 y를 고정하기 때문에 1~8까지는</a:t>
            </a:r>
          </a:p>
          <a:p>
            <a:pPr algn="l">
              <a:lnSpc>
                <a:spcPts val="3276"/>
              </a:lnSpc>
            </a:pPr>
            <a:r>
              <a:rPr lang="en-US" sz="2184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y = 8, 9~16까지는 y = 7....이렇게 64개의 칸을 채울 수 있습니다.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9454837" y="5503096"/>
            <a:ext cx="4238902" cy="4783904"/>
          </a:xfrm>
          <a:custGeom>
            <a:avLst/>
            <a:gdLst/>
            <a:ahLst/>
            <a:cxnLst/>
            <a:rect r="r" b="b" t="t" l="l"/>
            <a:pathLst>
              <a:path h="4783904" w="4238902">
                <a:moveTo>
                  <a:pt x="0" y="0"/>
                </a:moveTo>
                <a:lnTo>
                  <a:pt x="4238902" y="0"/>
                </a:lnTo>
                <a:lnTo>
                  <a:pt x="4238902" y="4783904"/>
                </a:lnTo>
                <a:lnTo>
                  <a:pt x="0" y="47839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EFB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871447" y="6587003"/>
            <a:ext cx="14545107" cy="0"/>
          </a:xfrm>
          <a:prstGeom prst="line">
            <a:avLst/>
          </a:prstGeom>
          <a:ln cap="flat" w="9525">
            <a:solidFill>
              <a:srgbClr val="09080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6563473" y="3371384"/>
            <a:ext cx="5161053" cy="2843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149"/>
              </a:lnSpc>
              <a:spcBef>
                <a:spcPct val="0"/>
              </a:spcBef>
            </a:pPr>
            <a:r>
              <a:rPr lang="en-US" b="true" sz="16535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Q&amp;A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DAG16h9gNYY</dc:identifier>
  <dcterms:modified xsi:type="dcterms:W3CDTF">2011-08-01T06:04:30Z</dcterms:modified>
  <cp:revision>1</cp:revision>
  <dc:title>옐로우 블랙 깔끔한 보고서 프레젠테이션</dc:title>
</cp:coreProperties>
</file>

<file path=docProps/thumbnail.jpeg>
</file>